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jpeg" ContentType="image/jpeg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4"/>
  </p:notesMasterIdLst>
  <p:handoutMasterIdLst>
    <p:handoutMasterId r:id="rId5"/>
  </p:handoutMasterIdLst>
  <p:sldIdLst>
    <p:sldId id="303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EFC811"/>
    <a:srgbClr val="CF69BC"/>
    <a:srgbClr val="9D388D"/>
    <a:srgbClr val="B2202D"/>
    <a:srgbClr val="5F736E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117" autoAdjust="0"/>
  </p:normalViewPr>
  <p:slideViewPr>
    <p:cSldViewPr>
      <p:cViewPr varScale="1">
        <p:scale>
          <a:sx n="78" d="100"/>
          <a:sy n="78" d="100"/>
        </p:scale>
        <p:origin x="-7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E6CCD-8C85-FD43-8230-A799B32FED27}" type="datetimeFigureOut">
              <a:rPr lang="en-US" smtClean="0"/>
              <a:pPr/>
              <a:t>11/12/15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FDF0D-7D29-D24B-9206-31481DC33A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220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B74C6-F71C-054E-B0A9-DBC6AC1718F6}" type="datetimeFigureOut">
              <a:rPr lang="en-US" smtClean="0"/>
              <a:pPr/>
              <a:t>11/12/15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DAA90-212F-8E49-BD18-2F047001B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148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0FEEC2-4813-F740-8930-8BCBEC9169B7}" type="slidenum">
              <a:rPr lang="en-US"/>
              <a:pPr/>
              <a:t>1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74F368-EE6E-4710-A6F7-7D165D00CD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Robot Dance - Core AI Demo Mtg.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37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74F368-EE6E-4710-A6F7-7D165D00CD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Robot Dance - Core AI Demo Mtg.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52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371475"/>
            <a:ext cx="1979612" cy="5962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4650" y="371475"/>
            <a:ext cx="5786438" cy="5962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74F368-EE6E-4710-A6F7-7D165D00CD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Robot Dance - Core AI Demo Mtg.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9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EC784C-F079-304D-B28E-FD2396D006A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Robot Dance - Core AI Demo Mtg.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32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0E506C6-6C55-F549-848B-5F97F449A93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Robot Dance - Core AI Demo Mtg.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38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A20AD9-65EC-8442-9F4D-4DF1EB2F28F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Robot Dance - Core AI Demo Mtg.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77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6875" y="1362075"/>
            <a:ext cx="3871913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1188" y="1362075"/>
            <a:ext cx="3871912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050DAD-D9E3-F14D-8977-6BE5B509AF1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Robot Dance - Core AI Demo Mtg.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84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41AFB8-3541-CE44-97C0-D480BF19F69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Robot Dance - Core AI Demo Mtg.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08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3F328C-9526-F047-A80A-FC01F08775A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Robot Dance - Core AI Demo Mtg.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54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93AAD1-96E0-0440-8A36-5056F10A2ED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Robot Dance - Core AI Demo Mtg.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4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0FCFC13-0C64-4547-A739-2DFAEC52FCA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Robot Dance - Core AI Demo Mtg.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78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74F368-EE6E-4710-A6F7-7D165D00CD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Robot Dance - Core AI Demo Mtg.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73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</a:t>
            </a:r>
            <a:r>
              <a:rPr lang="en-US" smtClean="0"/>
              <a:t>or click </a:t>
            </a:r>
            <a:r>
              <a:rPr lang="en-US" dirty="0" smtClean="0"/>
              <a:t>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43032A-B32F-D740-AD51-FF43ACC3122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Robot Dance - Core AI Demo Mtg.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43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B1FBE56-90E6-3A42-8FBF-2F71C5B7016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Robot Dance - Core AI Demo Mtg.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22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371475"/>
            <a:ext cx="1979612" cy="5962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4650" y="371475"/>
            <a:ext cx="5786438" cy="5962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153FAC0-8131-F34E-AB6B-D1444ED9601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Robot Dance - Core AI Demo Mtg.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87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74F368-EE6E-4710-A6F7-7D165D00CD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Robot Dance - Core AI Demo Mtg.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67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6875" y="1362075"/>
            <a:ext cx="3871913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1188" y="1362075"/>
            <a:ext cx="3871912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74F368-EE6E-4710-A6F7-7D165D00CD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Robot Dance - Core AI Demo Mtg.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77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74F368-EE6E-4710-A6F7-7D165D00CD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Robot Dance - Core AI Demo Mtg.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23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74F368-EE6E-4710-A6F7-7D165D00CD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Robot Dance - Core AI Demo Mtg.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53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74F368-EE6E-4710-A6F7-7D165D00CD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Robot Dance - Core AI Demo Mtg.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36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74F368-EE6E-4710-A6F7-7D165D00CD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Robot Dance - Core AI Demo Mtg.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61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</a:t>
            </a:r>
            <a:r>
              <a:rPr lang="en-US" smtClean="0"/>
              <a:t>or click </a:t>
            </a:r>
            <a:r>
              <a:rPr lang="en-US" dirty="0" smtClean="0"/>
              <a:t>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74F368-EE6E-4710-A6F7-7D165D00CD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Robot Dance - Core AI Demo Mtg.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4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b="0">
              <a:latin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543800" y="-26988"/>
            <a:ext cx="1663700" cy="274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200">
                <a:solidFill>
                  <a:schemeClr val="bg1"/>
                </a:solidFill>
                <a:latin typeface="Arial" charset="0"/>
              </a:rPr>
              <a:t>Carnegie Mellon</a:t>
            </a:r>
          </a:p>
        </p:txBody>
      </p:sp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8683625" y="6626225"/>
            <a:ext cx="4572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b="0">
              <a:latin typeface="Arial" charset="0"/>
            </a:endParaRPr>
          </a:p>
        </p:txBody>
      </p:sp>
      <p:sp>
        <p:nvSpPr>
          <p:cNvPr id="42189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650" y="371475"/>
            <a:ext cx="75914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218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5363" y="6592888"/>
            <a:ext cx="492125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fld id="{6F74F368-EE6E-4710-A6F7-7D165D00CD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875" y="6592888"/>
            <a:ext cx="5470525" cy="2651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+mn-lt"/>
              </a:defRPr>
            </a:lvl1pPr>
          </a:lstStyle>
          <a:p>
            <a:r>
              <a:rPr lang="es-ES_tradnl" smtClean="0"/>
              <a:t>Robot Dance - Core AI Demo Mtg.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5762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10334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4906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9478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charset="0"/>
        <a:buChar char="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650" y="371475"/>
            <a:ext cx="75914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b="0">
              <a:latin typeface="Times New Roman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4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200">
                <a:solidFill>
                  <a:schemeClr val="bg1"/>
                </a:solidFill>
                <a:latin typeface="Times New Roman" charset="0"/>
              </a:rPr>
              <a:t>Carnegie Mellon</a:t>
            </a:r>
          </a:p>
        </p:txBody>
      </p:sp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8683625" y="6626225"/>
            <a:ext cx="4572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b="0"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5363" y="6592888"/>
            <a:ext cx="4921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D45A1C79-9EEB-C54F-93DA-27C43C90A86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875" y="6592888"/>
            <a:ext cx="2895600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r>
              <a:rPr lang="es-ES_tradnl" smtClean="0"/>
              <a:t>Robot Dance - Core AI Demo Mtg.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5762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0334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4906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9478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charset="0"/>
        <a:buChar char="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.xml"/><Relationship Id="rId7" Type="http://schemas.openxmlformats.org/officeDocument/2006/relationships/image" Target="../media/image1.jpg"/><Relationship Id="rId8" Type="http://schemas.openxmlformats.org/officeDocument/2006/relationships/image" Target="../media/image2.jpg"/><Relationship Id="rId9" Type="http://schemas.openxmlformats.org/officeDocument/2006/relationships/image" Target="../media/image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FF53-C6DB-8043-873A-BAE4DC2D1D7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96875" y="533400"/>
            <a:ext cx="8442325" cy="2438400"/>
          </a:xfrm>
        </p:spPr>
        <p:txBody>
          <a:bodyPr/>
          <a:lstStyle/>
          <a:p>
            <a:r>
              <a:rPr lang="en-US" b="1" dirty="0" smtClean="0"/>
              <a:t>Question:</a:t>
            </a:r>
          </a:p>
          <a:p>
            <a:pPr marL="0" indent="0">
              <a:buNone/>
            </a:pPr>
            <a:r>
              <a:rPr lang="en-US" i="1" dirty="0" smtClean="0"/>
              <a:t>	How </a:t>
            </a:r>
            <a:r>
              <a:rPr lang="en-US" i="1" dirty="0"/>
              <a:t>can we build artificial performers that automatically improve their ability to </a:t>
            </a:r>
            <a:r>
              <a:rPr lang="en-US" i="1" u="sng" dirty="0">
                <a:solidFill>
                  <a:srgbClr val="B2202D"/>
                </a:solidFill>
              </a:rPr>
              <a:t>sense, </a:t>
            </a:r>
            <a:r>
              <a:rPr lang="en-US" i="1" u="sng" dirty="0" smtClean="0">
                <a:solidFill>
                  <a:srgbClr val="B2202D"/>
                </a:solidFill>
              </a:rPr>
              <a:t>predict </a:t>
            </a:r>
            <a:r>
              <a:rPr lang="en-US" i="1" u="sng" dirty="0">
                <a:solidFill>
                  <a:srgbClr val="B2202D"/>
                </a:solidFill>
              </a:rPr>
              <a:t>and </a:t>
            </a:r>
            <a:r>
              <a:rPr lang="en-US" i="1" u="sng" dirty="0" smtClean="0">
                <a:solidFill>
                  <a:srgbClr val="B2202D"/>
                </a:solidFill>
              </a:rPr>
              <a:t>respond </a:t>
            </a:r>
            <a:r>
              <a:rPr lang="en-US" i="1" u="sng" dirty="0">
                <a:solidFill>
                  <a:srgbClr val="B2202D"/>
                </a:solidFill>
              </a:rPr>
              <a:t>to </a:t>
            </a:r>
            <a:r>
              <a:rPr lang="en-US" i="1" u="sng" dirty="0" smtClean="0">
                <a:solidFill>
                  <a:srgbClr val="B2202D"/>
                </a:solidFill>
              </a:rPr>
              <a:t>humans’ musical </a:t>
            </a:r>
            <a:r>
              <a:rPr lang="en-US" i="1" u="sng" dirty="0">
                <a:solidFill>
                  <a:srgbClr val="B2202D"/>
                </a:solidFill>
              </a:rPr>
              <a:t>expression</a:t>
            </a:r>
            <a:r>
              <a:rPr lang="en-US" i="1" dirty="0"/>
              <a:t> with </a:t>
            </a:r>
            <a:r>
              <a:rPr lang="en-US" i="1" u="sng" dirty="0" smtClean="0">
                <a:solidFill>
                  <a:srgbClr val="B2202D"/>
                </a:solidFill>
              </a:rPr>
              <a:t>limited rehearsal </a:t>
            </a:r>
            <a:r>
              <a:rPr lang="en-US" i="1" u="sng" dirty="0">
                <a:solidFill>
                  <a:srgbClr val="B2202D"/>
                </a:solidFill>
              </a:rPr>
              <a:t>experience</a:t>
            </a:r>
            <a:r>
              <a:rPr lang="en-US" i="1" dirty="0" smtClean="0"/>
              <a:t>?</a:t>
            </a:r>
            <a:endParaRPr lang="en-US" i="1" dirty="0"/>
          </a:p>
        </p:txBody>
      </p:sp>
      <p:pic>
        <p:nvPicPr>
          <p:cNvPr id="10" name="Picture 9" descr="new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929" y="3734216"/>
            <a:ext cx="3377850" cy="196175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6260309" y="3629108"/>
            <a:ext cx="2121691" cy="2112352"/>
          </a:xfrm>
          <a:prstGeom prst="cloudCallout">
            <a:avLst>
              <a:gd name="adj1" fmla="val -84263"/>
              <a:gd name="adj2" fmla="val -321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robot.jpg"/>
          <p:cNvPicPr>
            <a:picLocks noChangeAspect="1"/>
          </p:cNvPicPr>
          <p:nvPr/>
        </p:nvPicPr>
        <p:blipFill rotWithShape="1"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2" t="1" r="15131" b="2390"/>
          <a:stretch/>
        </p:blipFill>
        <p:spPr>
          <a:xfrm>
            <a:off x="6858000" y="3913784"/>
            <a:ext cx="982477" cy="1522876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3602050" y="3303060"/>
            <a:ext cx="3103550" cy="525879"/>
          </a:xfrm>
          <a:prstGeom prst="cloudCallout">
            <a:avLst>
              <a:gd name="adj1" fmla="val -41088"/>
              <a:gd name="adj2" fmla="val 6862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We need another member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3607860"/>
            <a:ext cx="6858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i="1" dirty="0" smtClean="0">
                <a:latin typeface="Apple Chancery"/>
                <a:cs typeface="Apple Chancery"/>
              </a:rPr>
              <a:t>F</a:t>
            </a:r>
            <a:r>
              <a:rPr lang="en-US" sz="2000" i="1" dirty="0" smtClean="0">
                <a:latin typeface="Apple Chancery"/>
                <a:cs typeface="Apple Chancery"/>
              </a:rPr>
              <a:t> </a:t>
            </a:r>
            <a:r>
              <a:rPr lang="en-US" sz="11500" dirty="0" smtClean="0">
                <a:latin typeface="Apple Chancery"/>
                <a:cs typeface="Apple Chancery"/>
              </a:rPr>
              <a:t>(       )</a:t>
            </a:r>
            <a:r>
              <a:rPr lang="en-US" sz="11500" dirty="0" smtClean="0">
                <a:latin typeface="Apple Chancery"/>
                <a:cs typeface="Apple Chancery"/>
                <a:sym typeface="Wingdings"/>
              </a:rPr>
              <a:t></a:t>
            </a:r>
            <a:endParaRPr lang="en-US" sz="11500" dirty="0">
              <a:latin typeface="Apple Chancery"/>
              <a:cs typeface="Apple Chancery"/>
            </a:endParaRPr>
          </a:p>
        </p:txBody>
      </p:sp>
      <p:sp>
        <p:nvSpPr>
          <p:cNvPr id="15" name="Rectangle 6"/>
          <p:cNvSpPr txBox="1">
            <a:spLocks noChangeArrowheads="1"/>
          </p:cNvSpPr>
          <p:nvPr/>
        </p:nvSpPr>
        <p:spPr bwMode="auto">
          <a:xfrm>
            <a:off x="381000" y="2895600"/>
            <a:ext cx="84423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charset="0"/>
              <a:buChar char="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b="1" dirty="0" smtClean="0"/>
              <a:t>Answer: </a:t>
            </a:r>
            <a:r>
              <a:rPr lang="en-US" dirty="0" smtClean="0"/>
              <a:t>function approximation</a:t>
            </a:r>
            <a:endParaRPr lang="en-US" b="1" dirty="0" smtClean="0"/>
          </a:p>
          <a:p>
            <a:pPr marL="0" indent="0">
              <a:buFont typeface="Wingdings 2" charset="0"/>
              <a:buNone/>
            </a:pPr>
            <a:r>
              <a:rPr lang="en-US" i="1" dirty="0" smtClean="0"/>
              <a:t>	</a:t>
            </a:r>
            <a:endParaRPr lang="en-US" i="1" dirty="0"/>
          </a:p>
        </p:txBody>
      </p:sp>
      <p:grpSp>
        <p:nvGrpSpPr>
          <p:cNvPr id="2" name="Group 1"/>
          <p:cNvGrpSpPr/>
          <p:nvPr/>
        </p:nvGrpSpPr>
        <p:grpSpPr>
          <a:xfrm>
            <a:off x="380998" y="5715000"/>
            <a:ext cx="8534401" cy="1116540"/>
            <a:chOff x="380706" y="5665260"/>
            <a:chExt cx="7745782" cy="1116540"/>
          </a:xfrm>
        </p:grpSpPr>
        <p:sp>
          <p:nvSpPr>
            <p:cNvPr id="17" name="Rectangle 6"/>
            <p:cNvSpPr txBox="1">
              <a:spLocks noChangeArrowheads="1"/>
            </p:cNvSpPr>
            <p:nvPr/>
          </p:nvSpPr>
          <p:spPr bwMode="auto">
            <a:xfrm>
              <a:off x="380706" y="5665260"/>
              <a:ext cx="774578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90000"/>
                </a:buClr>
                <a:buSzPct val="60000"/>
                <a:buFont typeface="Wingdings 2" charset="0"/>
                <a:buChar char="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90000"/>
                </a:buClr>
                <a:buSzPct val="110000"/>
                <a:buFont typeface="Wingdings" charset="0"/>
                <a:buChar char="§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charset="0"/>
                <a:buChar char="§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r>
                <a:rPr lang="en-US" b="1" dirty="0" smtClean="0"/>
                <a:t>Demo: </a:t>
              </a:r>
              <a:r>
                <a:rPr lang="en-US" dirty="0" smtClean="0"/>
                <a:t>human solo with machine accompaniment</a:t>
              </a:r>
              <a:r>
                <a:rPr lang="en-US" i="1" dirty="0" smtClean="0"/>
                <a:t>	</a:t>
              </a:r>
              <a:endParaRPr lang="en-US" i="1" dirty="0"/>
            </a:p>
          </p:txBody>
        </p:sp>
        <p:pic>
          <p:nvPicPr>
            <p:cNvPr id="20" name="BL-boy.wav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2194560" y="6172200"/>
              <a:ext cx="548640" cy="548640"/>
            </a:xfrm>
            <a:prstGeom prst="rect">
              <a:avLst/>
            </a:prstGeom>
          </p:spPr>
        </p:pic>
        <p:pic>
          <p:nvPicPr>
            <p:cNvPr id="21" name="LDS-boy.wav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4668551" y="6172200"/>
              <a:ext cx="548640" cy="54864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743200" y="6248400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Rule-based    Vs.     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93392" y="6135469"/>
              <a:ext cx="243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Spectral </a:t>
              </a:r>
              <a:r>
                <a:rPr lang="en-US" dirty="0" smtClean="0"/>
                <a:t>learning with just 4 rehearsals </a:t>
              </a:r>
              <a:endParaRPr lang="en-US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914400" y="629657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Danny Boy: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365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9" grpId="0"/>
      <p:bldP spid="15" grpId="0"/>
      <p:bldP spid="25" grpId="0"/>
    </p:bldLst>
  </p:timing>
</p:sld>
</file>

<file path=ppt/theme/theme1.xml><?xml version="1.0" encoding="utf-8"?>
<a:theme xmlns:a="http://schemas.openxmlformats.org/drawingml/2006/main" name="acmc-anu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acmc-anu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acmc-an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mc-anu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mc-anu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mc-anu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mc-anu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mc-anu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mc-anu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plate2007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template2007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template20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2007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2007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2007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200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200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200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acmc-anu.ppt</Template>
  <TotalTime>16998</TotalTime>
  <Words>37</Words>
  <Application>Microsoft Macintosh PowerPoint</Application>
  <PresentationFormat>On-screen Show (4:3)</PresentationFormat>
  <Paragraphs>12</Paragraphs>
  <Slides>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acmc-anu</vt:lpstr>
      <vt:lpstr>template2007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Junyun</dc:creator>
  <cp:lastModifiedBy>Gus XIA</cp:lastModifiedBy>
  <cp:revision>385</cp:revision>
  <cp:lastPrinted>2014-12-13T23:38:10Z</cp:lastPrinted>
  <dcterms:created xsi:type="dcterms:W3CDTF">2011-12-09T04:28:01Z</dcterms:created>
  <dcterms:modified xsi:type="dcterms:W3CDTF">2015-11-12T21:12:05Z</dcterms:modified>
</cp:coreProperties>
</file>